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53FC-45F5-4E97-A590-E8DC68609515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38A0-B450-4EE9-A3CC-28F5A1871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10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53FC-45F5-4E97-A590-E8DC68609515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38A0-B450-4EE9-A3CC-28F5A1871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53FC-45F5-4E97-A590-E8DC68609515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38A0-B450-4EE9-A3CC-28F5A1871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7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53FC-45F5-4E97-A590-E8DC68609515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38A0-B450-4EE9-A3CC-28F5A1871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7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53FC-45F5-4E97-A590-E8DC68609515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38A0-B450-4EE9-A3CC-28F5A1871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74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53FC-45F5-4E97-A590-E8DC68609515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38A0-B450-4EE9-A3CC-28F5A1871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21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53FC-45F5-4E97-A590-E8DC68609515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38A0-B450-4EE9-A3CC-28F5A1871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7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53FC-45F5-4E97-A590-E8DC68609515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38A0-B450-4EE9-A3CC-28F5A1871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26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53FC-45F5-4E97-A590-E8DC68609515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38A0-B450-4EE9-A3CC-28F5A1871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33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53FC-45F5-4E97-A590-E8DC68609515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38A0-B450-4EE9-A3CC-28F5A1871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7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53FC-45F5-4E97-A590-E8DC68609515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38A0-B450-4EE9-A3CC-28F5A1871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6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53FC-45F5-4E97-A590-E8DC68609515}" type="datetimeFigureOut">
              <a:rPr lang="cs-CZ" smtClean="0"/>
              <a:t>1. 3. 2018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38A0-B450-4EE9-A3CC-28F5A1871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16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 medicíny přes koks a železnici až na Slovensko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Bc. Michal Petr Hranický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65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Vrátilo se mi to!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96744" cy="1752600"/>
          </a:xfrm>
        </p:spPr>
        <p:txBody>
          <a:bodyPr/>
          <a:lstStyle/>
          <a:p>
            <a:r>
              <a:rPr lang="cs-CZ" dirty="0" smtClean="0"/>
              <a:t>Děkuji za pozornost</a:t>
            </a:r>
          </a:p>
          <a:p>
            <a:r>
              <a:rPr lang="cs-CZ" dirty="0" smtClean="0"/>
              <a:t>a děkuji městu Ostrava za stipendium.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65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Nová radnice v Ostravě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o Tarkota\Pictures\foto-medicí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" y="1252700"/>
            <a:ext cx="9144000" cy="55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3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G:\prezentace_brezen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14" y="0"/>
            <a:ext cx="9396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22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G:\prezentace_brezen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432"/>
            <a:ext cx="9144000" cy="48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2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rezentace_brezen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983"/>
            <a:ext cx="59078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0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prezentace_brezen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7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Mario Tarkota\Pictures\22196236_546487959016574_681962901462860708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2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prezentace_brezen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136"/>
            <a:ext cx="9144000" cy="550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8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Moje životní poznatky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Lepší za méně peněz dělat to, co mě baví, než se za více peněz trápit.</a:t>
            </a:r>
          </a:p>
          <a:p>
            <a:r>
              <a:rPr lang="cs-CZ" dirty="0" smtClean="0"/>
              <a:t>Nenechat se ovlivnit ostatními a jít si za svým cílem.</a:t>
            </a:r>
          </a:p>
          <a:p>
            <a:r>
              <a:rPr lang="cs-CZ" dirty="0" smtClean="0"/>
              <a:t>Vážit si vzdělání a nebrat ho jako samozřejmost.</a:t>
            </a:r>
          </a:p>
          <a:p>
            <a:r>
              <a:rPr lang="cs-CZ" dirty="0" smtClean="0"/>
              <a:t>Nemyslet jenom na sebe, ale občas něco nezištně udělat i pro ostatní.</a:t>
            </a:r>
          </a:p>
          <a:p>
            <a:r>
              <a:rPr lang="cs-CZ" dirty="0" smtClean="0"/>
              <a:t>Nebát se fantazírovat, vystoupit z davu a jít směry, kterými se ještě nikdo nevydal.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0534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102</Words>
  <Application>Microsoft Office PowerPoint</Application>
  <PresentationFormat>Předvádění na obrazovce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Od medicíny přes koks a železnici až na Slovensko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Moje životní poznatky</vt:lpstr>
      <vt:lpstr>Vrátilo se mi to! 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Mario Tarkota</dc:creator>
  <cp:lastModifiedBy>Mario Tarkota</cp:lastModifiedBy>
  <cp:revision>9</cp:revision>
  <dcterms:created xsi:type="dcterms:W3CDTF">2018-03-01T17:59:47Z</dcterms:created>
  <dcterms:modified xsi:type="dcterms:W3CDTF">2018-03-01T20:19:46Z</dcterms:modified>
</cp:coreProperties>
</file>